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p:restoredTop sz="60408" autoAdjust="0"/>
  </p:normalViewPr>
  <p:slideViewPr>
    <p:cSldViewPr snapToGrid="0" snapToObjects="1">
      <p:cViewPr varScale="1">
        <p:scale>
          <a:sx n="99" d="100"/>
          <a:sy n="99" d="100"/>
        </p:scale>
        <p:origin x="1856" y="18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1/19/23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1/19/23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dirty="0"/>
              <a:t>“Do no harm”</a:t>
            </a:r>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10061</TotalTime>
  <Words>3083</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105</cp:revision>
  <dcterms:created xsi:type="dcterms:W3CDTF">2016-09-18T13:55:06Z</dcterms:created>
  <dcterms:modified xsi:type="dcterms:W3CDTF">2023-01-24T15:31:07Z</dcterms:modified>
</cp:coreProperties>
</file>